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8"/>
  </p:notesMasterIdLst>
  <p:sldIdLst>
    <p:sldId id="262" r:id="rId2"/>
    <p:sldId id="257" r:id="rId3"/>
    <p:sldId id="263" r:id="rId4"/>
    <p:sldId id="259" r:id="rId5"/>
    <p:sldId id="260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8" d="100"/>
          <a:sy n="118" d="100"/>
        </p:scale>
        <p:origin x="-1434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A6F25-55D5-4D35-BBEB-088358DA5566}" type="datetimeFigureOut">
              <a:rPr lang="es-ES" smtClean="0"/>
              <a:t>02/05/2018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67ADB-CEFE-4772-B170-B968FB392C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39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70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76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May 02,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May 02,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 sz="6000" b="1" i="0" u="none" strike="noStrike" cap="none" dirty="0" err="1" smtClean="0">
                <a:solidFill>
                  <a:schemeClr val="dk2"/>
                </a:solidFill>
              </a:rPr>
              <a:t>Alarma</a:t>
            </a:r>
            <a:r>
              <a:rPr lang="en-US" sz="6000" b="1" i="0" u="none" strike="noStrike" cap="none" dirty="0" smtClean="0">
                <a:solidFill>
                  <a:schemeClr val="dk2"/>
                </a:solidFill>
              </a:rPr>
              <a:t> Multi-D</a:t>
            </a:r>
            <a:endParaRPr sz="6000" b="1"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351601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7"/>
              <a:buFont typeface="Arial"/>
              <a:buNone/>
            </a:pPr>
            <a:r>
              <a:rPr lang="en-US" sz="1679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Emiliano </a:t>
            </a:r>
            <a:r>
              <a:rPr lang="en-US" sz="1679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Vázquez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7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</a:pPr>
            <a:endParaRPr sz="1679" b="0" i="0" u="none" strike="noStrike" cap="none" dirty="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1302" y="6124050"/>
            <a:ext cx="3007964" cy="5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905080" y="3520567"/>
            <a:ext cx="462912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Alarma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Multidispositivo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escalable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dirty="0" smtClean="0">
                <a:solidFill>
                  <a:srgbClr val="55556F"/>
                </a:solidFill>
              </a:rPr>
              <a:t>control </a:t>
            </a:r>
            <a:r>
              <a:rPr lang="en-US" sz="2400" dirty="0" err="1" smtClean="0">
                <a:solidFill>
                  <a:srgbClr val="55556F"/>
                </a:solidFill>
              </a:rPr>
              <a:t>por</a:t>
            </a:r>
            <a:r>
              <a:rPr lang="en-US" sz="2400" dirty="0" smtClean="0">
                <a:solidFill>
                  <a:srgbClr val="55556F"/>
                </a:solidFill>
              </a:rPr>
              <a:t> </a:t>
            </a:r>
            <a:r>
              <a:rPr lang="en-US" sz="2400" dirty="0" err="1" smtClean="0">
                <a:solidFill>
                  <a:srgbClr val="55556F"/>
                </a:solidFill>
              </a:rPr>
              <a:t>Movil</a:t>
            </a:r>
            <a:r>
              <a:rPr lang="en-US" sz="2400" dirty="0" smtClean="0">
                <a:solidFill>
                  <a:srgbClr val="55556F"/>
                </a:solidFill>
              </a:rPr>
              <a:t>.</a:t>
            </a:r>
            <a:endParaRPr sz="2400" b="0" i="0" u="none" strike="noStrike" cap="none" dirty="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04192" y="6124050"/>
            <a:ext cx="7504186" cy="73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ROBÒTICA, LLENGUATGE  I PLANIFICACIÓ – ENGINYERIA  INFORMÀTICA - UAB</a:t>
            </a:r>
            <a:endParaRPr sz="1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71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 smtClean="0"/>
              <a:t>#AQUÍ L’ESQUEMA FRITZING </a:t>
            </a:r>
          </a:p>
          <a:p>
            <a:pPr algn="ctr"/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79" y="2476672"/>
            <a:ext cx="727551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891149" y="5168816"/>
            <a:ext cx="235603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Dispositivo esclavo igual, pero sin lector ni reloj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51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50695" y="34599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 sz="5400" dirty="0" err="1" smtClean="0"/>
              <a:t>Componentes</a:t>
            </a:r>
            <a:endParaRPr dirty="0"/>
          </a:p>
        </p:txBody>
      </p:sp>
      <p:graphicFrame>
        <p:nvGraphicFramePr>
          <p:cNvPr id="109" name="Shape 109"/>
          <p:cNvGraphicFramePr/>
          <p:nvPr>
            <p:extLst/>
          </p:nvPr>
        </p:nvGraphicFramePr>
        <p:xfrm>
          <a:off x="508970" y="1336599"/>
          <a:ext cx="5331375" cy="2169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49050"/>
                <a:gridCol w="982325"/>
              </a:tblGrid>
              <a:tr h="51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 smtClean="0"/>
                        <a:t>Componente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Dispositivo</a:t>
                      </a:r>
                      <a:r>
                        <a:rPr lang="en-US" sz="1800" u="none" strike="noStrike" cap="none" dirty="0" smtClean="0"/>
                        <a:t> base</a:t>
                      </a:r>
                      <a:endParaRPr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Arduino 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WebMos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D1 R2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Detector PIR (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800" dirty="0" smtClean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Reloj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DS3021</a:t>
                      </a:r>
                      <a:endParaRPr sz="1800" b="1" dirty="0">
                        <a:solidFill>
                          <a:srgbClr val="1155CC"/>
                        </a:solidFill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Lector</a:t>
                      </a:r>
                      <a:r>
                        <a:rPr lang="en-US" sz="1800" i="0" baseline="0" dirty="0" smtClean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SD-Card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Shape 109"/>
          <p:cNvGraphicFramePr/>
          <p:nvPr>
            <p:extLst/>
          </p:nvPr>
        </p:nvGraphicFramePr>
        <p:xfrm>
          <a:off x="508970" y="3637288"/>
          <a:ext cx="5331375" cy="1343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49050"/>
                <a:gridCol w="982325"/>
              </a:tblGrid>
              <a:tr h="51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 smtClean="0"/>
                        <a:t>Componente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Dispositivo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Esclavo</a:t>
                      </a:r>
                      <a:endParaRPr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Arduino 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WebMos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D1 R2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Detector PIR (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800" dirty="0" smtClean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70" y="1046429"/>
            <a:ext cx="2143125" cy="2143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70" y="3383293"/>
            <a:ext cx="1966108" cy="14726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6" y="5581355"/>
            <a:ext cx="2953763" cy="11633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501" y="5503389"/>
            <a:ext cx="2068866" cy="12413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950206" y="909496"/>
            <a:ext cx="146524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WebMos</a:t>
            </a:r>
            <a:r>
              <a:rPr lang="es-ES" dirty="0" smtClean="0"/>
              <a:t> D1 R2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887602" y="2953683"/>
            <a:ext cx="146524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Sensor PIR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293954" y="5083309"/>
            <a:ext cx="1918584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SD </a:t>
            </a:r>
            <a:r>
              <a:rPr lang="es-ES" dirty="0" err="1" smtClean="0"/>
              <a:t>Card</a:t>
            </a:r>
            <a:r>
              <a:rPr lang="es-ES" dirty="0" smtClean="0"/>
              <a:t> Reader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534533" y="5139378"/>
            <a:ext cx="163480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Reloj DS3231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16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smtClean="0"/>
              <a:t>3D Design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 smtClean="0"/>
              <a:t>Caja</a:t>
            </a:r>
            <a:r>
              <a:rPr lang="en-US" sz="2000" i="1" dirty="0" smtClean="0"/>
              <a:t> de Durex para </a:t>
            </a:r>
            <a:r>
              <a:rPr lang="en-US" sz="2000" i="1" dirty="0" err="1" smtClean="0"/>
              <a:t>soporte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dispositivo</a:t>
            </a:r>
            <a:r>
              <a:rPr lang="en-US" sz="2000" i="1" dirty="0" smtClean="0"/>
              <a:t> y </a:t>
            </a:r>
            <a:r>
              <a:rPr lang="en-US" sz="2000" i="1" dirty="0" err="1" smtClean="0"/>
              <a:t>sensores</a:t>
            </a: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r>
              <a:rPr lang="en-US" sz="2000" i="1" dirty="0" smtClean="0"/>
              <a:t> </a:t>
            </a:r>
          </a:p>
          <a:p>
            <a:pPr algn="ctr"/>
            <a:endParaRPr lang="en-US" sz="3600" dirty="0"/>
          </a:p>
        </p:txBody>
      </p:sp>
      <p:pic>
        <p:nvPicPr>
          <p:cNvPr id="2050" name="Picture 2" descr="E:\CD2018\Arduino\Fritzing\IMG_20180429_13582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04277" y="2653694"/>
            <a:ext cx="2561632" cy="341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CD2018\Arduino\Fritzing\IMG_20180429_13502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04163" y="3225528"/>
            <a:ext cx="3360218" cy="25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err="1" smtClean="0"/>
              <a:t>Programación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 smtClean="0"/>
              <a:t>#Cinco </a:t>
            </a:r>
            <a:r>
              <a:rPr lang="en-US" sz="3600" i="1" dirty="0" err="1" smtClean="0"/>
              <a:t>partes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Básicas</a:t>
            </a:r>
            <a:r>
              <a:rPr lang="en-US" sz="3600" i="1" dirty="0" smtClean="0"/>
              <a:t>: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RelojAlarma</a:t>
            </a:r>
            <a:r>
              <a:rPr lang="en-US" sz="1800" b="1" i="1" dirty="0" smtClean="0"/>
              <a:t>: </a:t>
            </a:r>
            <a:r>
              <a:rPr lang="en-US" sz="1800" i="1" dirty="0" smtClean="0"/>
              <a:t>Control y </a:t>
            </a:r>
            <a:r>
              <a:rPr lang="en-US" sz="1800" i="1" dirty="0" err="1" smtClean="0"/>
              <a:t>tratamiento</a:t>
            </a:r>
            <a:r>
              <a:rPr lang="en-US" sz="1800" i="1" dirty="0" smtClean="0"/>
              <a:t> del </a:t>
            </a:r>
            <a:r>
              <a:rPr lang="en-US" sz="1800" i="1" dirty="0" err="1" smtClean="0"/>
              <a:t>reloj</a:t>
            </a:r>
            <a:r>
              <a:rPr lang="en-US" sz="1800" i="1" dirty="0" smtClean="0"/>
              <a:t>, </a:t>
            </a:r>
            <a:r>
              <a:rPr lang="en-US" sz="1800" i="1" dirty="0" err="1" smtClean="0"/>
              <a:t>registro</a:t>
            </a:r>
            <a:r>
              <a:rPr lang="en-US" sz="1800" i="1" dirty="0" smtClean="0"/>
              <a:t> de horas de </a:t>
            </a:r>
            <a:r>
              <a:rPr lang="en-US" sz="1800" i="1" dirty="0" err="1" smtClean="0"/>
              <a:t>activación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alarma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chequeo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automatizacion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arranque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parada</a:t>
            </a:r>
            <a:r>
              <a:rPr lang="en-US" sz="1800" i="1" dirty="0" smtClean="0"/>
              <a:t> del </a:t>
            </a:r>
            <a:r>
              <a:rPr lang="en-US" sz="1800" i="1" dirty="0" err="1" smtClean="0"/>
              <a:t>dispositivo</a:t>
            </a:r>
            <a:endParaRPr lang="en-US" sz="1800" i="1" dirty="0" smtClean="0"/>
          </a:p>
          <a:p>
            <a:pPr>
              <a:buFontTx/>
              <a:buChar char="-"/>
            </a:pPr>
            <a:r>
              <a:rPr lang="en-US" sz="1800" b="1" i="1" dirty="0" err="1"/>
              <a:t>Libreria</a:t>
            </a:r>
            <a:r>
              <a:rPr lang="en-US" sz="1800" b="1" i="1" dirty="0"/>
              <a:t> Hora: </a:t>
            </a:r>
            <a:r>
              <a:rPr lang="en-US" sz="1800" i="1" dirty="0" smtClean="0"/>
              <a:t>Para </a:t>
            </a:r>
            <a:r>
              <a:rPr lang="en-US" sz="1800" i="1" dirty="0" err="1" smtClean="0"/>
              <a:t>interacionar</a:t>
            </a:r>
            <a:r>
              <a:rPr lang="en-US" sz="1800" i="1" dirty="0" smtClean="0"/>
              <a:t> con las horas de </a:t>
            </a:r>
            <a:r>
              <a:rPr lang="en-US" sz="1800" i="1" dirty="0" err="1" smtClean="0"/>
              <a:t>activacion</a:t>
            </a:r>
            <a:r>
              <a:rPr lang="en-US" sz="1800" i="1" dirty="0" smtClean="0"/>
              <a:t> de las </a:t>
            </a:r>
            <a:r>
              <a:rPr lang="en-US" sz="1800" i="1" dirty="0" err="1" smtClean="0"/>
              <a:t>alarmas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automaticas</a:t>
            </a:r>
            <a:endParaRPr lang="en-US" sz="1800" i="1" dirty="0" smtClean="0"/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LectorSD</a:t>
            </a:r>
            <a:r>
              <a:rPr lang="en-US" sz="1800" b="1" i="1" dirty="0" smtClean="0"/>
              <a:t>: </a:t>
            </a:r>
            <a:r>
              <a:rPr lang="en-US" sz="1800" i="1" dirty="0" err="1" smtClean="0"/>
              <a:t>Funciones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para </a:t>
            </a:r>
            <a:r>
              <a:rPr lang="en-US" sz="1800" i="1" dirty="0" err="1" smtClean="0"/>
              <a:t>lectura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escritura</a:t>
            </a:r>
            <a:r>
              <a:rPr lang="en-US" sz="1800" i="1" dirty="0" smtClean="0"/>
              <a:t> de los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del lector de la </a:t>
            </a:r>
            <a:r>
              <a:rPr lang="en-US" sz="1800" i="1" dirty="0" err="1" smtClean="0"/>
              <a:t>tarjeta</a:t>
            </a:r>
            <a:r>
              <a:rPr lang="en-US" sz="1800" i="1" dirty="0" smtClean="0"/>
              <a:t> microSD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TelegramCom</a:t>
            </a:r>
            <a:r>
              <a:rPr lang="en-US" sz="1800" b="1" i="1" dirty="0" smtClean="0"/>
              <a:t>: </a:t>
            </a:r>
            <a:r>
              <a:rPr lang="en-US" sz="1800" i="1" dirty="0" err="1"/>
              <a:t>F</a:t>
            </a:r>
            <a:r>
              <a:rPr lang="en-US" sz="1800" i="1" dirty="0" err="1" smtClean="0"/>
              <a:t>unciones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interacción</a:t>
            </a:r>
            <a:r>
              <a:rPr lang="en-US" sz="1800" i="1" dirty="0" smtClean="0"/>
              <a:t> con el Bot de Telegram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WifiManager</a:t>
            </a:r>
            <a:r>
              <a:rPr lang="en-US" sz="1800" b="1" i="1" dirty="0" smtClean="0"/>
              <a:t>: </a:t>
            </a:r>
            <a:r>
              <a:rPr lang="en-US" sz="1800" i="1" dirty="0" err="1" smtClean="0"/>
              <a:t>Configuración</a:t>
            </a:r>
            <a:r>
              <a:rPr lang="en-US" sz="1800" i="1" dirty="0" smtClean="0"/>
              <a:t> de la red </a:t>
            </a:r>
            <a:r>
              <a:rPr lang="en-US" sz="1800" i="1" dirty="0" err="1" smtClean="0"/>
              <a:t>wifi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guardado</a:t>
            </a:r>
            <a:r>
              <a:rPr lang="en-US" sz="1800" i="1" dirty="0" smtClean="0"/>
              <a:t> de los </a:t>
            </a:r>
            <a:r>
              <a:rPr lang="en-US" sz="1800" i="1" dirty="0" err="1" smtClean="0"/>
              <a:t>datos</a:t>
            </a:r>
            <a:r>
              <a:rPr lang="en-US" sz="1800" i="1" dirty="0"/>
              <a:t> </a:t>
            </a:r>
            <a:r>
              <a:rPr lang="en-US" sz="1800" i="1" dirty="0" smtClean="0"/>
              <a:t>IP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AlarmaC</a:t>
            </a:r>
            <a:r>
              <a:rPr lang="en-US" sz="1800" b="1" i="1" dirty="0"/>
              <a:t>: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configuracion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los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estados</a:t>
            </a:r>
            <a:r>
              <a:rPr lang="en-US" sz="1800" i="1" dirty="0" smtClean="0"/>
              <a:t> de la </a:t>
            </a:r>
            <a:r>
              <a:rPr lang="en-US" sz="1800" i="1" dirty="0" err="1" smtClean="0"/>
              <a:t>alarma</a:t>
            </a:r>
            <a:endParaRPr lang="en-US" sz="1800" i="1" dirty="0" smtClean="0"/>
          </a:p>
          <a:p>
            <a:pPr>
              <a:buFontTx/>
              <a:buChar char="-"/>
            </a:pPr>
            <a:r>
              <a:rPr lang="en-US" sz="1800" b="1" i="1" dirty="0"/>
              <a:t> </a:t>
            </a:r>
            <a:r>
              <a:rPr lang="en-US" sz="1800" b="1" i="1" dirty="0" err="1" smtClean="0"/>
              <a:t>Código</a:t>
            </a:r>
            <a:r>
              <a:rPr lang="en-US" sz="1800" b="1" i="1" dirty="0" smtClean="0"/>
              <a:t> Base: </a:t>
            </a:r>
            <a:r>
              <a:rPr lang="en-US" sz="1800" i="1" dirty="0" err="1" smtClean="0"/>
              <a:t>Seis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estados</a:t>
            </a:r>
            <a:r>
              <a:rPr lang="en-US" sz="1800" i="1" dirty="0" smtClean="0"/>
              <a:t> de la </a:t>
            </a:r>
            <a:r>
              <a:rPr lang="en-US" sz="1800" i="1" dirty="0" err="1" smtClean="0"/>
              <a:t>alarma</a:t>
            </a:r>
            <a:r>
              <a:rPr lang="en-US" sz="1800" i="1" dirty="0" smtClean="0"/>
              <a:t>: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0: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en </a:t>
            </a:r>
            <a:r>
              <a:rPr lang="en-US" sz="1400" i="1" dirty="0" err="1" smtClean="0"/>
              <a:t>escucha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esperando</a:t>
            </a:r>
            <a:r>
              <a:rPr lang="en-US" sz="1400" i="1" dirty="0" smtClean="0"/>
              <a:t> a </a:t>
            </a:r>
            <a:r>
              <a:rPr lang="en-US" sz="1400" i="1" dirty="0" err="1" smtClean="0"/>
              <a:t>ser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activado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1: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en </a:t>
            </a:r>
            <a:r>
              <a:rPr lang="en-US" sz="1400" i="1" dirty="0" err="1" smtClean="0"/>
              <a:t>estado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transitorio</a:t>
            </a:r>
            <a:r>
              <a:rPr lang="en-US" sz="1400" i="1" dirty="0" smtClean="0"/>
              <a:t> (20 </a:t>
            </a:r>
            <a:r>
              <a:rPr lang="en-US" sz="1400" i="1" dirty="0" err="1" smtClean="0"/>
              <a:t>segundos</a:t>
            </a:r>
            <a:r>
              <a:rPr lang="en-US" sz="1400" i="1" dirty="0" smtClean="0"/>
              <a:t>) para </a:t>
            </a:r>
            <a:r>
              <a:rPr lang="en-US" sz="1400" i="1" dirty="0" err="1" smtClean="0"/>
              <a:t>activación</a:t>
            </a:r>
            <a:r>
              <a:rPr lang="en-US" sz="1400" i="1" dirty="0" smtClean="0"/>
              <a:t> de la </a:t>
            </a:r>
            <a:r>
              <a:rPr lang="en-US" sz="1400" i="1" dirty="0" err="1" smtClean="0"/>
              <a:t>alarma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2: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activado</a:t>
            </a:r>
            <a:r>
              <a:rPr lang="en-US" sz="1400" i="1" dirty="0" smtClean="0"/>
              <a:t> y con sensor de </a:t>
            </a:r>
            <a:r>
              <a:rPr lang="en-US" sz="1400" i="1" dirty="0" err="1" smtClean="0"/>
              <a:t>movimiento</a:t>
            </a:r>
            <a:r>
              <a:rPr lang="en-US" sz="1400" i="1" dirty="0" smtClean="0"/>
              <a:t>  a la </a:t>
            </a:r>
            <a:r>
              <a:rPr lang="en-US" sz="1400" i="1" dirty="0" err="1" smtClean="0"/>
              <a:t>escucha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3: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con </a:t>
            </a:r>
            <a:r>
              <a:rPr lang="en-US" sz="1400" i="1" dirty="0" err="1" smtClean="0"/>
              <a:t>detección</a:t>
            </a:r>
            <a:r>
              <a:rPr lang="en-US" sz="1400" i="1" dirty="0" smtClean="0"/>
              <a:t> de </a:t>
            </a:r>
            <a:r>
              <a:rPr lang="en-US" sz="1400" i="1" dirty="0" err="1" smtClean="0"/>
              <a:t>movimiento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positiva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1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4: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alarmado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2. </a:t>
            </a:r>
            <a:r>
              <a:rPr lang="en-US" sz="1400" i="1" dirty="0" err="1" smtClean="0"/>
              <a:t>Desactivación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por</a:t>
            </a:r>
            <a:r>
              <a:rPr lang="en-US" sz="1400" i="1" dirty="0" smtClean="0"/>
              <a:t> PIN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5: (Estado no functional). </a:t>
            </a:r>
            <a:r>
              <a:rPr lang="en-US" sz="1400" i="1" dirty="0" err="1" smtClean="0"/>
              <a:t>Programación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futura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6: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alarmado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3. </a:t>
            </a:r>
            <a:r>
              <a:rPr lang="en-US" sz="1400" i="1" dirty="0" err="1" smtClean="0"/>
              <a:t>Tras</a:t>
            </a:r>
            <a:r>
              <a:rPr lang="en-US" sz="1400" i="1" dirty="0" smtClean="0"/>
              <a:t> 3 </a:t>
            </a:r>
            <a:r>
              <a:rPr lang="en-US" sz="1400" i="1" dirty="0" err="1" smtClean="0"/>
              <a:t>veces</a:t>
            </a:r>
            <a:r>
              <a:rPr lang="en-US" sz="1400" i="1" dirty="0" smtClean="0"/>
              <a:t> de PIN </a:t>
            </a:r>
            <a:r>
              <a:rPr lang="en-US" sz="1400" i="1" dirty="0" err="1" smtClean="0"/>
              <a:t>fallido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desactivacion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por</a:t>
            </a:r>
            <a:r>
              <a:rPr lang="en-US" sz="1400" i="1" dirty="0" smtClean="0"/>
              <a:t> </a:t>
            </a:r>
            <a:r>
              <a:rPr lang="en-US" sz="1400" i="1" dirty="0" smtClean="0"/>
              <a:t>PUK</a:t>
            </a:r>
          </a:p>
        </p:txBody>
      </p:sp>
    </p:spTree>
    <p:extLst>
      <p:ext uri="{BB962C8B-B14F-4D97-AF65-F5344CB8AC3E}">
        <p14:creationId xmlns:p14="http://schemas.microsoft.com/office/powerpoint/2010/main" val="344826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FOTOS Y VIDEO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1341245"/>
            <a:ext cx="8229600" cy="2243552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938903"/>
            <a:ext cx="8229600" cy="2243552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1" y="1341245"/>
            <a:ext cx="2716932" cy="224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Emi\Downloads\IMG_20180420_23201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79" y="1341245"/>
            <a:ext cx="2991402" cy="22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941329" y="3247403"/>
            <a:ext cx="169790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Prototipo Base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86193" y="3209166"/>
            <a:ext cx="20441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Prototipo Esclavo </a:t>
            </a:r>
            <a:endParaRPr lang="es-ES" dirty="0"/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990687"/>
              </p:ext>
            </p:extLst>
          </p:nvPr>
        </p:nvGraphicFramePr>
        <p:xfrm>
          <a:off x="3271454" y="4453427"/>
          <a:ext cx="2436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empaquetador del shell" showAsIcon="1" r:id="rId5" imgW="2437200" imgH="685800" progId="Package">
                  <p:embed/>
                </p:oleObj>
              </mc:Choice>
              <mc:Fallback>
                <p:oleObj name="Objeto empaquetador del shell" showAsIcon="1" r:id="rId5" imgW="24372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1454" y="4453427"/>
                        <a:ext cx="24368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3767111" y="5613163"/>
            <a:ext cx="21553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Video demostrativo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5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284</TotalTime>
  <Words>312</Words>
  <Application>Microsoft Office PowerPoint</Application>
  <PresentationFormat>Presentación en pantalla (4:3)</PresentationFormat>
  <Paragraphs>58</Paragraphs>
  <Slides>6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8" baseType="lpstr">
      <vt:lpstr>Clarity</vt:lpstr>
      <vt:lpstr>Objeto empaquetador del shell</vt:lpstr>
      <vt:lpstr>Alarma Multi-D</vt:lpstr>
      <vt:lpstr>Esquema de componentes</vt:lpstr>
      <vt:lpstr>Componentes</vt:lpstr>
      <vt:lpstr>3D Design</vt:lpstr>
      <vt:lpstr>Programación</vt:lpstr>
      <vt:lpstr>FOTOS Y VIDEO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Vilariño</dc:creator>
  <cp:lastModifiedBy>Emi</cp:lastModifiedBy>
  <cp:revision>35</cp:revision>
  <dcterms:created xsi:type="dcterms:W3CDTF">2017-02-15T08:09:33Z</dcterms:created>
  <dcterms:modified xsi:type="dcterms:W3CDTF">2018-05-01T23:54:18Z</dcterms:modified>
</cp:coreProperties>
</file>